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21094" y="7543260"/>
            <a:ext cx="1835042" cy="21429"/>
            <a:chOff x="14221094" y="7543260"/>
            <a:chExt cx="1835042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221094" y="7543260"/>
              <a:ext cx="1835042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40062" y="4935837"/>
            <a:ext cx="702291" cy="35714"/>
            <a:chOff x="13240062" y="4935837"/>
            <a:chExt cx="702291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240062" y="4935837"/>
              <a:ext cx="702291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151" y="3992898"/>
            <a:ext cx="702291" cy="107143"/>
            <a:chOff x="1176151" y="3992898"/>
            <a:chExt cx="702291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76151" y="3992898"/>
              <a:ext cx="702291" cy="10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05906" y="9048420"/>
            <a:ext cx="1230263" cy="4542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308" y="3375479"/>
            <a:ext cx="11735703" cy="23024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05875" y="6635351"/>
            <a:ext cx="761235" cy="15542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94477" y="8041030"/>
            <a:ext cx="636567" cy="615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" y="1696346"/>
            <a:ext cx="18285714" cy="7745875"/>
            <a:chOff x="-42525" y="1696346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5382" y="-2176592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525" y="1696346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297" y="3217339"/>
            <a:ext cx="9208673" cy="5465984"/>
            <a:chOff x="304297" y="3217339"/>
            <a:chExt cx="9208673" cy="54659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297" y="3217339"/>
              <a:ext cx="9208673" cy="54659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2970" y="3217339"/>
            <a:ext cx="8674141" cy="2516503"/>
            <a:chOff x="9512970" y="3217339"/>
            <a:chExt cx="8674141" cy="25165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12970" y="3217339"/>
              <a:ext cx="8674141" cy="2516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2970" y="5841423"/>
            <a:ext cx="8730220" cy="2710344"/>
            <a:chOff x="9512970" y="5841423"/>
            <a:chExt cx="8730220" cy="27103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2970" y="5841423"/>
              <a:ext cx="8730220" cy="2710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4673404" cy="61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2317" y="2952413"/>
            <a:ext cx="9391852" cy="5212478"/>
            <a:chOff x="602317" y="2952413"/>
            <a:chExt cx="9391852" cy="52124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2317" y="2952413"/>
              <a:ext cx="9391852" cy="5212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8134" y="2248610"/>
            <a:ext cx="6343581" cy="6620083"/>
            <a:chOff x="10448134" y="2248610"/>
            <a:chExt cx="6343581" cy="66200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8134" y="2248610"/>
              <a:ext cx="6343581" cy="6620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437" y="4024023"/>
            <a:ext cx="8880309" cy="3069257"/>
            <a:chOff x="293437" y="4024023"/>
            <a:chExt cx="8880309" cy="30692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437" y="4024023"/>
              <a:ext cx="8880309" cy="3069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8904" y="4024023"/>
            <a:ext cx="8607563" cy="3599049"/>
            <a:chOff x="9498904" y="4024023"/>
            <a:chExt cx="8607563" cy="35990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8904" y="4024023"/>
              <a:ext cx="8607563" cy="3599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2201" y="5563994"/>
            <a:ext cx="463321" cy="214286"/>
            <a:chOff x="8972201" y="5563994"/>
            <a:chExt cx="463321" cy="2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2201" y="5563994"/>
              <a:ext cx="463321" cy="2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8412" y="2632908"/>
            <a:ext cx="15668891" cy="6551577"/>
            <a:chOff x="1308412" y="2632908"/>
            <a:chExt cx="15668891" cy="65515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8412" y="2632908"/>
              <a:ext cx="15668891" cy="6551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675452" cy="6235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95498" y="2933932"/>
            <a:ext cx="12694717" cy="6164872"/>
            <a:chOff x="2795498" y="2933932"/>
            <a:chExt cx="12694717" cy="61648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5498" y="2933932"/>
              <a:ext cx="12694717" cy="61648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7769890" cy="6521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356" y="2728275"/>
            <a:ext cx="17507003" cy="6236286"/>
            <a:chOff x="389356" y="2728275"/>
            <a:chExt cx="17507003" cy="6236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356" y="2728275"/>
              <a:ext cx="17507003" cy="6236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787994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3331" y="2211927"/>
            <a:ext cx="2117305" cy="7219662"/>
            <a:chOff x="8063331" y="2211927"/>
            <a:chExt cx="2117305" cy="72196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331" y="2211927"/>
              <a:ext cx="2117305" cy="7219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787994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627294"/>
            <a:ext cx="17139711" cy="542228"/>
            <a:chOff x="0" y="3627294"/>
            <a:chExt cx="17139711" cy="5422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627294"/>
              <a:ext cx="17139711" cy="542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5039" y="5053089"/>
            <a:ext cx="1475637" cy="642857"/>
            <a:chOff x="8405039" y="5053089"/>
            <a:chExt cx="1475637" cy="6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8405039" y="5053089"/>
              <a:ext cx="1475637" cy="6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6747841"/>
            <a:ext cx="17290004" cy="427574"/>
            <a:chOff x="0" y="6747841"/>
            <a:chExt cx="17290004" cy="4275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6747841"/>
              <a:ext cx="17290004" cy="4275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06377" y="3363950"/>
            <a:ext cx="1533333" cy="278788"/>
            <a:chOff x="15606377" y="3363950"/>
            <a:chExt cx="1533333" cy="2787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06377" y="3363950"/>
              <a:ext cx="1533333" cy="278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8758" y="3367827"/>
            <a:ext cx="1768926" cy="271308"/>
            <a:chOff x="17158758" y="3367827"/>
            <a:chExt cx="1768926" cy="2713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58758" y="3367827"/>
              <a:ext cx="1768926" cy="2713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20663" y="3678250"/>
            <a:ext cx="1146004" cy="536867"/>
            <a:chOff x="17120663" y="3678250"/>
            <a:chExt cx="1146004" cy="5368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0663" y="3678250"/>
              <a:ext cx="1146004" cy="5368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23872" y="6776412"/>
            <a:ext cx="1090413" cy="395637"/>
            <a:chOff x="17223872" y="6776412"/>
            <a:chExt cx="1090413" cy="395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23872" y="6776412"/>
              <a:ext cx="1090413" cy="395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5787994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2929535"/>
            <a:ext cx="6171429" cy="5258234"/>
            <a:chOff x="6057143" y="2929535"/>
            <a:chExt cx="6171429" cy="5258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2929535"/>
              <a:ext cx="6171429" cy="5258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2451318" cy="61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366" y="3033131"/>
            <a:ext cx="13188364" cy="758430"/>
            <a:chOff x="1561366" y="3033131"/>
            <a:chExt cx="13188364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366" y="3033131"/>
              <a:ext cx="13188364" cy="7584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4983" y="3152546"/>
            <a:ext cx="8498671" cy="554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1366" y="4007777"/>
            <a:ext cx="13188364" cy="758430"/>
            <a:chOff x="1561366" y="4007777"/>
            <a:chExt cx="13188364" cy="7584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1366" y="4007777"/>
              <a:ext cx="13188364" cy="7584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983" y="4127189"/>
            <a:ext cx="8742157" cy="5540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1366" y="4941304"/>
            <a:ext cx="13188364" cy="758430"/>
            <a:chOff x="1561366" y="4941304"/>
            <a:chExt cx="13188364" cy="7584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1366" y="4941304"/>
              <a:ext cx="13188364" cy="7584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4983" y="5060713"/>
            <a:ext cx="4637690" cy="554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1366" y="5931394"/>
            <a:ext cx="13188364" cy="758430"/>
            <a:chOff x="1561366" y="5931394"/>
            <a:chExt cx="13188364" cy="7584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1366" y="5931394"/>
              <a:ext cx="13188364" cy="7584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14983" y="6050809"/>
            <a:ext cx="10469957" cy="5826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61366" y="6906041"/>
            <a:ext cx="13188364" cy="1178132"/>
            <a:chOff x="1561366" y="6906041"/>
            <a:chExt cx="13188364" cy="11781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1366" y="6906041"/>
              <a:ext cx="13188364" cy="117813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14983" y="7025456"/>
            <a:ext cx="12904719" cy="971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61366" y="8315833"/>
            <a:ext cx="13188364" cy="758430"/>
            <a:chOff x="1561366" y="8315833"/>
            <a:chExt cx="13188364" cy="7584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1366" y="8315833"/>
              <a:ext cx="13188364" cy="7584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14982" y="8435249"/>
            <a:ext cx="8292338" cy="554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40806"/>
            <a:ext cx="18285714" cy="11610619"/>
            <a:chOff x="0" y="-22408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8224496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408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555141"/>
            <a:ext cx="3104762" cy="553561"/>
            <a:chOff x="7590476" y="9555141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55141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671905"/>
            <a:ext cx="2340845" cy="3163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0954" y="4372316"/>
            <a:ext cx="4833862" cy="9085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01839" y="4330763"/>
            <a:ext cx="4230747" cy="9085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752" y="4330763"/>
            <a:ext cx="4230748" cy="90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94" y="5949211"/>
            <a:ext cx="4418500" cy="9146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85474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1445852" cy="679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1366" y="3033131"/>
            <a:ext cx="13188364" cy="758430"/>
            <a:chOff x="1561366" y="3033131"/>
            <a:chExt cx="13188364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366" y="3033131"/>
              <a:ext cx="13188364" cy="7584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4982" y="3152544"/>
            <a:ext cx="11595281" cy="5601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1366" y="4941304"/>
            <a:ext cx="13188364" cy="758430"/>
            <a:chOff x="1561366" y="4941304"/>
            <a:chExt cx="13188364" cy="7584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1366" y="4941304"/>
              <a:ext cx="13188364" cy="7584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982" y="5060716"/>
            <a:ext cx="12341386" cy="560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1366" y="6906041"/>
            <a:ext cx="13188364" cy="2024107"/>
            <a:chOff x="1561366" y="6906041"/>
            <a:chExt cx="13188364" cy="20241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1366" y="6906041"/>
              <a:ext cx="13188364" cy="20241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14982" y="7025458"/>
            <a:ext cx="12805176" cy="18028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121" y="4059068"/>
            <a:ext cx="1478585" cy="61908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121" y="5988506"/>
            <a:ext cx="839528" cy="60956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6" y="1853735"/>
            <a:ext cx="1009833" cy="615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9280" y="2596201"/>
            <a:ext cx="8760567" cy="6727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66354" y="1853735"/>
            <a:ext cx="1009833" cy="61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0163" y="2645045"/>
            <a:ext cx="8524234" cy="66557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6" y="1853735"/>
            <a:ext cx="1009833" cy="6157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724" y="2596201"/>
            <a:ext cx="8777215" cy="709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7242" y="1853735"/>
            <a:ext cx="1009833" cy="61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3468" y="2596201"/>
            <a:ext cx="8550862" cy="67272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36293"/>
            <a:ext cx="18285714" cy="8149736"/>
            <a:chOff x="0" y="1436293"/>
            <a:chExt cx="18285714" cy="8149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638575"/>
              <a:ext cx="36571429" cy="162994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36293"/>
              <a:ext cx="18285714" cy="81497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218" y="2038382"/>
            <a:ext cx="1009833" cy="6157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57450" cy="8678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3447" y="2780848"/>
            <a:ext cx="8599605" cy="67272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01109" y="2038382"/>
            <a:ext cx="1090595" cy="549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98096" y="3239565"/>
            <a:ext cx="8335472" cy="22213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58" y="2030456"/>
            <a:ext cx="1135728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35139" y="4133606"/>
            <a:ext cx="11615436" cy="2777604"/>
            <a:chOff x="3335139" y="4133606"/>
            <a:chExt cx="11615436" cy="27776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5139" y="4133606"/>
              <a:ext cx="11615436" cy="2777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193" y="1922352"/>
            <a:ext cx="4099528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59445" y="3862925"/>
            <a:ext cx="11966825" cy="2977346"/>
            <a:chOff x="3159445" y="3862925"/>
            <a:chExt cx="11966825" cy="29773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9445" y="3862925"/>
              <a:ext cx="11966825" cy="2977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915759"/>
            <a:chOff x="0" y="1685714"/>
            <a:chExt cx="18285714" cy="79157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272165"/>
              <a:ext cx="36571429" cy="158315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9157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674" y="1896835"/>
            <a:ext cx="3389109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601473"/>
            <a:ext cx="3104762" cy="553561"/>
            <a:chOff x="7590476" y="9601473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601473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18258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03087" y="2483241"/>
            <a:ext cx="7879541" cy="7118232"/>
            <a:chOff x="5203087" y="2483241"/>
            <a:chExt cx="7879541" cy="71182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03087" y="2483241"/>
              <a:ext cx="7879541" cy="7118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9"/>
            <a:ext cx="2911585" cy="6044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431589"/>
            <a:ext cx="3104762" cy="553561"/>
            <a:chOff x="7590476" y="943158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43158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54837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486219"/>
            <a:ext cx="9142857" cy="3244965"/>
            <a:chOff x="0" y="3486219"/>
            <a:chExt cx="9142857" cy="3244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486219"/>
              <a:ext cx="9142857" cy="3244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470775"/>
            <a:ext cx="9142857" cy="4544784"/>
            <a:chOff x="9142857" y="3470775"/>
            <a:chExt cx="9142857" cy="45447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3470775"/>
              <a:ext cx="9142857" cy="45447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6402494"/>
            <a:ext cx="9142857" cy="328690"/>
            <a:chOff x="9142857" y="6402494"/>
            <a:chExt cx="9142857" cy="3286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6402494"/>
              <a:ext cx="9142857" cy="328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140556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01168" y="2563532"/>
            <a:ext cx="8683378" cy="6847183"/>
            <a:chOff x="4801168" y="2563532"/>
            <a:chExt cx="8683378" cy="68471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1168" y="2563532"/>
              <a:ext cx="8683378" cy="6847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745875"/>
            <a:chOff x="0" y="1685714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2187223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549" y="3037666"/>
            <a:ext cx="9215399" cy="5041971"/>
            <a:chOff x="262549" y="3037666"/>
            <a:chExt cx="9215399" cy="50419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549" y="3037666"/>
              <a:ext cx="9215399" cy="5041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7073" y="3058540"/>
            <a:ext cx="8365447" cy="5227065"/>
            <a:chOff x="9457073" y="3058540"/>
            <a:chExt cx="8365447" cy="52270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7073" y="3058540"/>
              <a:ext cx="8365447" cy="5227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525" y="1696346"/>
            <a:ext cx="18285714" cy="7745875"/>
            <a:chOff x="-42525" y="1696346"/>
            <a:chExt cx="18285714" cy="7745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85382" y="-2176592"/>
              <a:ext cx="36571429" cy="1549175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525" y="1696346"/>
              <a:ext cx="18285714" cy="77458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902365" cy="8678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121" y="1912278"/>
            <a:ext cx="6231290" cy="6912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586029"/>
            <a:ext cx="3104762" cy="553561"/>
            <a:chOff x="7590476" y="958602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58602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702814"/>
            <a:ext cx="2340731" cy="32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3323" y="3150321"/>
            <a:ext cx="8764842" cy="5215025"/>
            <a:chOff x="483323" y="3150321"/>
            <a:chExt cx="8764842" cy="52150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323" y="3150321"/>
              <a:ext cx="8764842" cy="5215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1106" y="3150321"/>
            <a:ext cx="7271672" cy="3097020"/>
            <a:chOff x="9721106" y="3150321"/>
            <a:chExt cx="7271672" cy="30970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1106" y="3150321"/>
              <a:ext cx="7271672" cy="3097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1106" y="6387086"/>
            <a:ext cx="8244730" cy="1828639"/>
            <a:chOff x="9721106" y="6387086"/>
            <a:chExt cx="8244730" cy="18286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1106" y="6387086"/>
              <a:ext cx="8244730" cy="18286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2023-05-04T17:02:45Z</dcterms:created>
  <dcterms:modified xsi:type="dcterms:W3CDTF">2023-05-04T17:02:45Z</dcterms:modified>
</cp:coreProperties>
</file>